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741-4A91-4580-9BC9-CA5FD7060B7A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3662-9DA0-412B-A8B9-161E5D483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29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741-4A91-4580-9BC9-CA5FD7060B7A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3662-9DA0-412B-A8B9-161E5D483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52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741-4A91-4580-9BC9-CA5FD7060B7A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3662-9DA0-412B-A8B9-161E5D483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99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741-4A91-4580-9BC9-CA5FD7060B7A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3662-9DA0-412B-A8B9-161E5D483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52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741-4A91-4580-9BC9-CA5FD7060B7A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3662-9DA0-412B-A8B9-161E5D483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30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741-4A91-4580-9BC9-CA5FD7060B7A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3662-9DA0-412B-A8B9-161E5D483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51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741-4A91-4580-9BC9-CA5FD7060B7A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3662-9DA0-412B-A8B9-161E5D483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22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741-4A91-4580-9BC9-CA5FD7060B7A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3662-9DA0-412B-A8B9-161E5D483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49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741-4A91-4580-9BC9-CA5FD7060B7A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3662-9DA0-412B-A8B9-161E5D483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26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741-4A91-4580-9BC9-CA5FD7060B7A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3662-9DA0-412B-A8B9-161E5D483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526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741-4A91-4580-9BC9-CA5FD7060B7A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3662-9DA0-412B-A8B9-161E5D483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27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bg1"/>
            </a:gs>
            <a:gs pos="50000">
              <a:srgbClr val="0070C0">
                <a:lumMod val="85000"/>
                <a:lumOff val="15000"/>
                <a:alpha val="97000"/>
              </a:srgbClr>
            </a:gs>
            <a:gs pos="76000">
              <a:srgbClr val="FF0000">
                <a:lumMod val="94000"/>
                <a:lumOff val="6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1D741-4A91-4580-9BC9-CA5FD7060B7A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03662-9DA0-412B-A8B9-161E5D483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05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4" y="0"/>
            <a:ext cx="4460032" cy="213285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«Роль школьной библиотеки в патриотическом воспитании школьников»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41776" y="5705872"/>
            <a:ext cx="4680520" cy="115212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Подготовила </a:t>
            </a:r>
          </a:p>
          <a:p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педагог-библиотекарь </a:t>
            </a:r>
          </a:p>
          <a:p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Склярова А.М. </a:t>
            </a: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029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Выставки к национальным праздникам и памятным датам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2" r="6148"/>
          <a:stretch/>
        </p:blipFill>
        <p:spPr>
          <a:xfrm>
            <a:off x="5020896" y="3140968"/>
            <a:ext cx="3878454" cy="3356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2" t="24116" r="7933" b="27650"/>
          <a:stretch/>
        </p:blipFill>
        <p:spPr>
          <a:xfrm>
            <a:off x="514349" y="1700808"/>
            <a:ext cx="4872039" cy="2175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95536" y="4402236"/>
            <a:ext cx="4176464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апоминают школьникам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 событии,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представляют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информацию о его истории,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традициях. Помогают быть сопричастными к общественной жизни в стране.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9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Историко-патриотическое воспитание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700808"/>
            <a:ext cx="3552395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9552" y="4581128"/>
            <a:ext cx="352839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«Читаем детям о войне»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Документы\РМО библиотекрей\Доклад на декабрь 2018\Библиотечные уроки\Афганская вой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3822289" cy="2867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4008" y="4935071"/>
            <a:ext cx="3822289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Встреча с учащимися 5а класса в рамках 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месячника месячник оборонно-массовой и военно-патриотической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285198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Изучение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культуры Отечества и родного края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653136"/>
            <a:ext cx="374441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Кружок «История развития и традиций казачества»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916832"/>
            <a:ext cx="3988649" cy="259228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2"/>
            <a:ext cx="3942581" cy="2956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88024" y="5361022"/>
            <a:ext cx="394258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Викторина «История Родного края» между 4а и 4б классами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50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Встречи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известными людьми, поэтами, писателями, ветеранами и участниками военных конфликтов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D:\Документы\Библиотека (библиотечные уроки)\Удивительные встречи\Фото\Отчёт библиосумерки\DSCN501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8"/>
          <a:stretch/>
        </p:blipFill>
        <p:spPr bwMode="auto">
          <a:xfrm>
            <a:off x="539552" y="1700808"/>
            <a:ext cx="3626978" cy="294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797152"/>
            <a:ext cx="36004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Мероприятие в рамках акции «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библиосумерки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названием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«Удивительные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встречи»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Документы\Мои рисунки\Фотографии\День героев Фото\отчёт день героев\DSCN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332" y="1723047"/>
            <a:ext cx="3960440" cy="297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6559" y="4797152"/>
            <a:ext cx="402177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Урок мужества ко  «Дню памяти Героев Отечества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в гости пришёл Д.Ф.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Гречкин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Вывод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5517232"/>
            <a:ext cx="6933456" cy="93610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Библиотеки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играют большую в патриотическом воспитании школьников. Деятельность библиотеки прямо или косвенно направлено на развитие чувство патриотизма и любви к Родине.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56792"/>
            <a:ext cx="4959885" cy="360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05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6188505" cy="4641379"/>
          </a:xfrm>
        </p:spPr>
      </p:pic>
    </p:spTree>
    <p:extLst>
      <p:ext uri="{BB962C8B-B14F-4D97-AF65-F5344CB8AC3E}">
        <p14:creationId xmlns:p14="http://schemas.microsoft.com/office/powerpoint/2010/main" val="3428442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такое патриотизм?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1700" dirty="0"/>
              <a:t>Большой словарь иностранных слов в русском языке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2348880"/>
            <a:ext cx="4040188" cy="395128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«Патриотизм - это любовь к родине, к отечеству; одно из наиболее глубоких чувств, закрепленных веками и тысячелетиями»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76209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Государственная программа </a:t>
            </a:r>
            <a:r>
              <a:rPr lang="ru-RU" dirty="0"/>
              <a:t>«Патриотическое воспитание граждан РФ»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041775" cy="395128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/>
              <a:t>«Патриотическое воспитание - это систематическая и целенаправленная деятельность органов государственной власти и организаций по формированию у граждан высокого патриотического сознания, чувства верности своему Отечеству, готовности к выполнению гражданского долга и конституционных обязанностей по защите интересов Родины»</a:t>
            </a:r>
          </a:p>
        </p:txBody>
      </p:sp>
    </p:spTree>
    <p:extLst>
      <p:ext uri="{BB962C8B-B14F-4D97-AF65-F5344CB8AC3E}">
        <p14:creationId xmlns:p14="http://schemas.microsoft.com/office/powerpoint/2010/main" val="323566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Государственная программа «Патриотическое воспитание граждан Российской Федерации»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у граждан высокого патриотического сознания, чувства верности своему Отечеству, готовности к выполнению гражданского долга и конституционных обязанностей по защите интересов Родины на основе изучения исторических ценностей и роли России в судьбах мира, сохранение и развитие чувства гордости за свою страну;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активной гражданской позиции личности;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военно-патриотическое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патриотическое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и национальный вопрос, воспитание толерантности как принципа взаимоотношений разных национальностей, рас, конфессиональной принадлежности и т.д.;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развитие социально значимых ценностей общества и личности </a:t>
            </a:r>
          </a:p>
        </p:txBody>
      </p:sp>
    </p:spTree>
    <p:extLst>
      <p:ext uri="{BB962C8B-B14F-4D97-AF65-F5344CB8AC3E}">
        <p14:creationId xmlns:p14="http://schemas.microsoft.com/office/powerpoint/2010/main" val="222910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Цели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патриотического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воспитания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работе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библиотек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активной жизненной позиции гражданина -патриота, гордящегося своей Родиной;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любви к Родине, своему краю, чувства верности Отечеству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 descr="https://portal.iv-edu.ru/dep/mouokin/kineshma_school6/commondocs/%D0%94%D0%BE%D0%BA%D1%83%D0%BC%D0%B5%D0%BD%D1%82%D1%8B%20%D0%BF%D0%BE%20%D1%83%D0%BF%D0%BE%D0%BB%D0%BD%D0%BE%D0%BC%D0%BE%D1%87%D0%B5%D0%BD%D0%BD%D0%BE%D0%BC%D1%83%20%D0%BF%D0%BE%20%D0%BF%D1%80%D0%B0%D0%B2%D0%B0%D0%BC%20%D1%80%D0%B5%D0%B1%D0%B5%D0%BD%D0%BA%D0%B0/%D0%B3%D0%B5%D1%80%D0%B1%20%D0%A0%D0%BE%D1%81%D1%81%D0%B8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portal.iv-edu.ru/dep/mouokin/kineshma_school6/commondocs/%D0%94%D0%BE%D0%BA%D1%83%D0%BC%D0%B5%D0%BD%D1%82%D1%8B%20%D0%BF%D0%BE%20%D1%83%D0%BF%D0%BE%D0%BB%D0%BD%D0%BE%D0%BC%D0%BE%D1%87%D0%B5%D0%BD%D0%BD%D0%BE%D0%BC%D1%83%20%D0%BF%D0%BE%20%D0%BF%D1%80%D0%B0%D0%B2%D0%B0%D0%BC%20%D1%80%D0%B5%D0%B1%D0%B5%D0%BD%D0%BA%D0%B0/%D0%B3%D0%B5%D1%80%D0%B1%20%D0%A0%D0%BE%D1%81%D1%81%D0%B8%D0%B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221088"/>
            <a:ext cx="2341810" cy="2346648"/>
          </a:xfrm>
          <a:prstGeom prst="rect">
            <a:avLst/>
          </a:prstGeom>
        </p:spPr>
      </p:pic>
      <p:pic>
        <p:nvPicPr>
          <p:cNvPr id="1032" name="Picture 8" descr="https://im0-tub-ru.yandex.net/i?id=d9d14a2faa5b10f77a8cd7041f3f905d-l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6" t="27667" r="25512" b="5261"/>
          <a:stretch/>
        </p:blipFill>
        <p:spPr bwMode="auto">
          <a:xfrm>
            <a:off x="155575" y="4240979"/>
            <a:ext cx="2410184" cy="2462095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24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 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5" y="1628800"/>
            <a:ext cx="8229600" cy="4525963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подрастающего поколения чувства любви к Родине и гордости за свою страну, уважительного отношения к славному военно-историческому прошлому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России;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доведение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обучающихся боевых традиций вооружённых Сил,  примеров мужества и героизма защитников отечества, проявленных нашими войнами в военные годы;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памяти о великих полководцах, формирование у молодёжи готовности к достойному и самоотверженному служению Отечеству;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https://banner2.kisspng.com/20180702/bqa/kisspng-victory-day-ribbon-of-saint-george-lenta-5b39cf297bd7b5.68859848153051524150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banner2.kisspng.com/20180702/bqa/kisspng-victory-day-ribbon-of-saint-george-lenta-5b39cf297bd7b5.688598481530515241507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im0-tub-ru.yandex.net/i?id=0ffe1921132f6e668e12924e16f787bf&amp;n=13&amp;exp=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75" b="89286" l="5417" r="9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373216"/>
            <a:ext cx="45720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https://i.mycdn.me/image?id=869882784815&amp;t=3&amp;plc=WEB&amp;tkn=*P05avqoqBHlxbS01_jr32Qb_pY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i.mycdn.me/image?id=869882784815&amp;t=3&amp;plc=WEB&amp;tkn=*P05avqoqBHlxbS01_jr32Qb_pY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50" y="5013175"/>
            <a:ext cx="2675601" cy="187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0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 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глубокого понимания воинского и гражданского долга перед своим отечеством;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побуждение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желания соответствовать высокому званию гражданина, уважительно относиться к таким высоконравственным понятиям, как Родина, патриотизм, подвиг, героизм, интернационализм;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истории и культуры Отечества и родного края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сохранение памяти о великих полководцах, формирование у молодёжи готовности к достойному и самоотверженному служению Отечеству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83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Книжные выставки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4172281" cy="312921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15" b="20433"/>
          <a:stretch/>
        </p:blipFill>
        <p:spPr>
          <a:xfrm>
            <a:off x="4540917" y="1340768"/>
            <a:ext cx="4388054" cy="3024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4725144"/>
            <a:ext cx="410445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Выставка, посвящённая победе в Сталинградской битве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8357" y="4725144"/>
            <a:ext cx="423061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книг к военно-патриотическому месячнику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7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Выставки по военной истории нашей Родины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009" b="30107"/>
          <a:stretch/>
        </p:blipFill>
        <p:spPr>
          <a:xfrm>
            <a:off x="968330" y="1484784"/>
            <a:ext cx="6925056" cy="27986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51720" y="4437112"/>
            <a:ext cx="45720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Повышают  интерес к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чтению литературы о войне 1941-1945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годов и других боевых подвигах народа России. Воспитывают любовь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уважения к своему народу, интерес к истории своей страны</a:t>
            </a:r>
          </a:p>
        </p:txBody>
      </p:sp>
    </p:spTree>
    <p:extLst>
      <p:ext uri="{BB962C8B-B14F-4D97-AF65-F5344CB8AC3E}">
        <p14:creationId xmlns:p14="http://schemas.microsoft.com/office/powerpoint/2010/main" val="22742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Выставки посвящённые культуре и традициям народов, населяющих нашу страну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6" t="18826" r="7860" b="18727"/>
          <a:stretch/>
        </p:blipFill>
        <p:spPr>
          <a:xfrm>
            <a:off x="1907704" y="1772816"/>
            <a:ext cx="5566545" cy="2826327"/>
          </a:xfrm>
        </p:spPr>
      </p:pic>
      <p:sp>
        <p:nvSpPr>
          <p:cNvPr id="6" name="Прямоугольник 5"/>
          <p:cNvSpPr/>
          <p:nvPr/>
        </p:nvSpPr>
        <p:spPr>
          <a:xfrm>
            <a:off x="683568" y="5085184"/>
            <a:ext cx="777686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Помогают  не только узнать о традициях и быте народов, но и социализироваться в нашей большой многонациональной стране. Проявить чувства толерантности и взаимоуважения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07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551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«Роль школьной библиотеки в патриотическом воспитании школьников»</vt:lpstr>
      <vt:lpstr>Что такое патриотизм? </vt:lpstr>
      <vt:lpstr>Государственная программа «Патриотическое воспитание граждан Российской Федерации»</vt:lpstr>
      <vt:lpstr>Цели патриотического воспитания в работе библиотек</vt:lpstr>
      <vt:lpstr>Основные   задачи</vt:lpstr>
      <vt:lpstr>Основные   задачи</vt:lpstr>
      <vt:lpstr>Книжные выставки</vt:lpstr>
      <vt:lpstr>Выставки по военной истории нашей Родины</vt:lpstr>
      <vt:lpstr>Выставки посвящённые культуре и традициям народов, населяющих нашу страну</vt:lpstr>
      <vt:lpstr>Выставки к национальным праздникам и памятным датам</vt:lpstr>
      <vt:lpstr>Историко-патриотическое воспитание</vt:lpstr>
      <vt:lpstr>Изучение истории и культуры Отечества и родного края</vt:lpstr>
      <vt:lpstr>Встречи с известными людьми, поэтами, писателями, ветеранами и участниками военных конфликтов</vt:lpstr>
      <vt:lpstr>Вывод</vt:lpstr>
      <vt:lpstr>Спасибо за внимание</vt:lpstr>
    </vt:vector>
  </TitlesOfParts>
  <Company>МОУ ТСОШ №2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«Роль школьной библиотеки в патриотическом воспитании школьников»</dc:title>
  <dc:creator>Библиотека</dc:creator>
  <cp:lastModifiedBy>Библиотека</cp:lastModifiedBy>
  <cp:revision>19</cp:revision>
  <dcterms:created xsi:type="dcterms:W3CDTF">2018-12-05T07:28:41Z</dcterms:created>
  <dcterms:modified xsi:type="dcterms:W3CDTF">2018-12-11T12:18:11Z</dcterms:modified>
</cp:coreProperties>
</file>